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6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0BBA-FCC3-48B5-BF3F-2F7603F1EAAC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1E6C-8699-4088-B652-59F91DD13DB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0BBA-FCC3-48B5-BF3F-2F7603F1EAAC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1E6C-8699-4088-B652-59F91DD13DB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0BBA-FCC3-48B5-BF3F-2F7603F1EAAC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1E6C-8699-4088-B652-59F91DD13DB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0BBA-FCC3-48B5-BF3F-2F7603F1EAAC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1E6C-8699-4088-B652-59F91DD13DB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0BBA-FCC3-48B5-BF3F-2F7603F1EAAC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1E6C-8699-4088-B652-59F91DD13DB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0BBA-FCC3-48B5-BF3F-2F7603F1EAAC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1E6C-8699-4088-B652-59F91DD13DB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0BBA-FCC3-48B5-BF3F-2F7603F1EAAC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1E6C-8699-4088-B652-59F91DD13DB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0BBA-FCC3-48B5-BF3F-2F7603F1EAAC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1E6C-8699-4088-B652-59F91DD13DB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0BBA-FCC3-48B5-BF3F-2F7603F1EAAC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1E6C-8699-4088-B652-59F91DD13DB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0BBA-FCC3-48B5-BF3F-2F7603F1EAAC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1E6C-8699-4088-B652-59F91DD13DB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0BBA-FCC3-48B5-BF3F-2F7603F1EAAC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1E6C-8699-4088-B652-59F91DD13DB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10BBA-FCC3-48B5-BF3F-2F7603F1EAAC}" type="datetimeFigureOut">
              <a:rPr lang="es-CO" smtClean="0"/>
              <a:t>3/06/2025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91E6C-8699-4088-B652-59F91DD13DB9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3934" y="0"/>
            <a:ext cx="5576131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Lina Marcela Mafla</dc:creator>
  <cp:lastModifiedBy>Lina Marcela Mafla Orozco</cp:lastModifiedBy>
  <cp:revision>4</cp:revision>
  <dcterms:created xsi:type="dcterms:W3CDTF">2017-04-03T11:54:33Z</dcterms:created>
  <dcterms:modified xsi:type="dcterms:W3CDTF">2025-06-03T14:12:22Z</dcterms:modified>
</cp:coreProperties>
</file>